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65" r:id="rId5"/>
    <p:sldId id="261" r:id="rId6"/>
    <p:sldId id="258" r:id="rId7"/>
    <p:sldId id="266" r:id="rId8"/>
    <p:sldId id="267" r:id="rId9"/>
    <p:sldId id="259" r:id="rId10"/>
    <p:sldId id="268" r:id="rId11"/>
    <p:sldId id="269" r:id="rId12"/>
    <p:sldId id="260" r:id="rId13"/>
    <p:sldId id="270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D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13EA49-1381-49FD-B1FD-82E984065BD9}" v="1" dt="2025-12-10T12:06:32.507"/>
    <p1510:client id="{57F49959-88C8-4521-8234-18239549AC0C}" v="21" dt="2025-12-11T08:14:28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94660"/>
  </p:normalViewPr>
  <p:slideViewPr>
    <p:cSldViewPr snapToGrid="0">
      <p:cViewPr varScale="1">
        <p:scale>
          <a:sx n="61" d="100"/>
          <a:sy n="61" d="100"/>
        </p:scale>
        <p:origin x="1762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demar Dejnega" userId="8ddcd0c7f0c3f8d6" providerId="LiveId" clId="{8FA2B6A8-C0A4-4F91-9A78-6C0E04CC4266}"/>
    <pc:docChg chg="undo custSel addSld delSld modSld sldOrd">
      <pc:chgData name="Waldemar Dejnega" userId="8ddcd0c7f0c3f8d6" providerId="LiveId" clId="{8FA2B6A8-C0A4-4F91-9A78-6C0E04CC4266}" dt="2025-12-11T08:43:48.223" v="1547" actId="20577"/>
      <pc:docMkLst>
        <pc:docMk/>
      </pc:docMkLst>
      <pc:sldChg chg="modSp mod">
        <pc:chgData name="Waldemar Dejnega" userId="8ddcd0c7f0c3f8d6" providerId="LiveId" clId="{8FA2B6A8-C0A4-4F91-9A78-6C0E04CC4266}" dt="2025-12-11T08:10:01.268" v="1422" actId="207"/>
        <pc:sldMkLst>
          <pc:docMk/>
          <pc:sldMk cId="445072820" sldId="256"/>
        </pc:sldMkLst>
        <pc:spChg chg="mod">
          <ac:chgData name="Waldemar Dejnega" userId="8ddcd0c7f0c3f8d6" providerId="LiveId" clId="{8FA2B6A8-C0A4-4F91-9A78-6C0E04CC4266}" dt="2025-12-11T08:10:01.268" v="1422" actId="207"/>
          <ac:spMkLst>
            <pc:docMk/>
            <pc:sldMk cId="445072820" sldId="256"/>
            <ac:spMk id="2" creationId="{9B3C2183-2282-0E0F-7DC6-0ADE9A0F3289}"/>
          </ac:spMkLst>
        </pc:spChg>
        <pc:spChg chg="mod">
          <ac:chgData name="Waldemar Dejnega" userId="8ddcd0c7f0c3f8d6" providerId="LiveId" clId="{8FA2B6A8-C0A4-4F91-9A78-6C0E04CC4266}" dt="2025-12-11T07:49:22.357" v="1020" actId="122"/>
          <ac:spMkLst>
            <pc:docMk/>
            <pc:sldMk cId="445072820" sldId="256"/>
            <ac:spMk id="3" creationId="{F6570885-489F-1B99-FE95-61226977577A}"/>
          </ac:spMkLst>
        </pc:spChg>
      </pc:sldChg>
      <pc:sldChg chg="modSp mod">
        <pc:chgData name="Waldemar Dejnega" userId="8ddcd0c7f0c3f8d6" providerId="LiveId" clId="{8FA2B6A8-C0A4-4F91-9A78-6C0E04CC4266}" dt="2025-12-11T08:10:42.153" v="1423" actId="1076"/>
        <pc:sldMkLst>
          <pc:docMk/>
          <pc:sldMk cId="657548768" sldId="257"/>
        </pc:sldMkLst>
        <pc:spChg chg="mod">
          <ac:chgData name="Waldemar Dejnega" userId="8ddcd0c7f0c3f8d6" providerId="LiveId" clId="{8FA2B6A8-C0A4-4F91-9A78-6C0E04CC4266}" dt="2025-12-11T07:53:04.097" v="1089" actId="13926"/>
          <ac:spMkLst>
            <pc:docMk/>
            <pc:sldMk cId="657548768" sldId="257"/>
            <ac:spMk id="2" creationId="{6AB76F5D-D5E6-7F12-E3EB-FFF959A5A46E}"/>
          </ac:spMkLst>
        </pc:spChg>
        <pc:picChg chg="mod">
          <ac:chgData name="Waldemar Dejnega" userId="8ddcd0c7f0c3f8d6" providerId="LiveId" clId="{8FA2B6A8-C0A4-4F91-9A78-6C0E04CC4266}" dt="2025-12-11T08:10:42.153" v="1423" actId="1076"/>
          <ac:picMkLst>
            <pc:docMk/>
            <pc:sldMk cId="657548768" sldId="257"/>
            <ac:picMk id="7" creationId="{494A9206-BA50-8FD3-6EDD-5604E902DA43}"/>
          </ac:picMkLst>
        </pc:picChg>
      </pc:sldChg>
      <pc:sldChg chg="modSp mod">
        <pc:chgData name="Waldemar Dejnega" userId="8ddcd0c7f0c3f8d6" providerId="LiveId" clId="{8FA2B6A8-C0A4-4F91-9A78-6C0E04CC4266}" dt="2025-12-11T08:11:57.886" v="1425" actId="1076"/>
        <pc:sldMkLst>
          <pc:docMk/>
          <pc:sldMk cId="2835566243" sldId="258"/>
        </pc:sldMkLst>
        <pc:spChg chg="mod">
          <ac:chgData name="Waldemar Dejnega" userId="8ddcd0c7f0c3f8d6" providerId="LiveId" clId="{8FA2B6A8-C0A4-4F91-9A78-6C0E04CC4266}" dt="2025-12-11T07:54:54.621" v="1103" actId="13926"/>
          <ac:spMkLst>
            <pc:docMk/>
            <pc:sldMk cId="2835566243" sldId="258"/>
            <ac:spMk id="2" creationId="{3485B69F-E3A5-86F7-B817-329BEE1CB268}"/>
          </ac:spMkLst>
        </pc:spChg>
        <pc:picChg chg="mod">
          <ac:chgData name="Waldemar Dejnega" userId="8ddcd0c7f0c3f8d6" providerId="LiveId" clId="{8FA2B6A8-C0A4-4F91-9A78-6C0E04CC4266}" dt="2025-12-11T08:11:57.886" v="1425" actId="1076"/>
          <ac:picMkLst>
            <pc:docMk/>
            <pc:sldMk cId="2835566243" sldId="258"/>
            <ac:picMk id="6" creationId="{F09827B6-3C3F-B915-2906-237BC15FAE9B}"/>
          </ac:picMkLst>
        </pc:picChg>
      </pc:sldChg>
      <pc:sldChg chg="modSp mod">
        <pc:chgData name="Waldemar Dejnega" userId="8ddcd0c7f0c3f8d6" providerId="LiveId" clId="{8FA2B6A8-C0A4-4F91-9A78-6C0E04CC4266}" dt="2025-12-11T08:12:26.878" v="1428" actId="1076"/>
        <pc:sldMkLst>
          <pc:docMk/>
          <pc:sldMk cId="3061316747" sldId="259"/>
        </pc:sldMkLst>
        <pc:spChg chg="mod">
          <ac:chgData name="Waldemar Dejnega" userId="8ddcd0c7f0c3f8d6" providerId="LiveId" clId="{8FA2B6A8-C0A4-4F91-9A78-6C0E04CC4266}" dt="2025-12-11T07:55:14.350" v="1106" actId="13926"/>
          <ac:spMkLst>
            <pc:docMk/>
            <pc:sldMk cId="3061316747" sldId="259"/>
            <ac:spMk id="2" creationId="{F1A4D234-CC2E-935C-12A9-A2D71503E0FD}"/>
          </ac:spMkLst>
        </pc:spChg>
        <pc:picChg chg="mod">
          <ac:chgData name="Waldemar Dejnega" userId="8ddcd0c7f0c3f8d6" providerId="LiveId" clId="{8FA2B6A8-C0A4-4F91-9A78-6C0E04CC4266}" dt="2025-12-11T08:12:26.878" v="1428" actId="1076"/>
          <ac:picMkLst>
            <pc:docMk/>
            <pc:sldMk cId="3061316747" sldId="259"/>
            <ac:picMk id="7" creationId="{32277CC9-F407-31B6-7D50-DC71E0B40D60}"/>
          </ac:picMkLst>
        </pc:picChg>
      </pc:sldChg>
      <pc:sldChg chg="new del">
        <pc:chgData name="Waldemar Dejnega" userId="8ddcd0c7f0c3f8d6" providerId="LiveId" clId="{8FA2B6A8-C0A4-4F91-9A78-6C0E04CC4266}" dt="2025-12-10T07:35:35.261" v="81" actId="2696"/>
        <pc:sldMkLst>
          <pc:docMk/>
          <pc:sldMk cId="379405314" sldId="260"/>
        </pc:sldMkLst>
      </pc:sldChg>
      <pc:sldChg chg="modSp new mod">
        <pc:chgData name="Waldemar Dejnega" userId="8ddcd0c7f0c3f8d6" providerId="LiveId" clId="{8FA2B6A8-C0A4-4F91-9A78-6C0E04CC4266}" dt="2025-12-11T08:15:04.233" v="1448" actId="14100"/>
        <pc:sldMkLst>
          <pc:docMk/>
          <pc:sldMk cId="884259456" sldId="260"/>
        </pc:sldMkLst>
        <pc:spChg chg="mod">
          <ac:chgData name="Waldemar Dejnega" userId="8ddcd0c7f0c3f8d6" providerId="LiveId" clId="{8FA2B6A8-C0A4-4F91-9A78-6C0E04CC4266}" dt="2025-12-11T08:13:50.814" v="1440" actId="13926"/>
          <ac:spMkLst>
            <pc:docMk/>
            <pc:sldMk cId="884259456" sldId="260"/>
            <ac:spMk id="2" creationId="{05D667CF-02D1-A4A9-01A8-97490C1D9786}"/>
          </ac:spMkLst>
        </pc:spChg>
        <pc:spChg chg="mod">
          <ac:chgData name="Waldemar Dejnega" userId="8ddcd0c7f0c3f8d6" providerId="LiveId" clId="{8FA2B6A8-C0A4-4F91-9A78-6C0E04CC4266}" dt="2025-12-11T08:15:04.233" v="1448" actId="14100"/>
          <ac:spMkLst>
            <pc:docMk/>
            <pc:sldMk cId="884259456" sldId="260"/>
            <ac:spMk id="3" creationId="{240EC4D6-3334-7B41-DD54-7691149BB590}"/>
          </ac:spMkLst>
        </pc:spChg>
      </pc:sldChg>
      <pc:sldChg chg="addSp delSp modSp add mod">
        <pc:chgData name="Waldemar Dejnega" userId="8ddcd0c7f0c3f8d6" providerId="LiveId" clId="{8FA2B6A8-C0A4-4F91-9A78-6C0E04CC4266}" dt="2025-12-11T07:54:05.067" v="1100" actId="1076"/>
        <pc:sldMkLst>
          <pc:docMk/>
          <pc:sldMk cId="1266594800" sldId="261"/>
        </pc:sldMkLst>
        <pc:spChg chg="mod">
          <ac:chgData name="Waldemar Dejnega" userId="8ddcd0c7f0c3f8d6" providerId="LiveId" clId="{8FA2B6A8-C0A4-4F91-9A78-6C0E04CC4266}" dt="2025-12-11T07:53:16.326" v="1092" actId="27636"/>
          <ac:spMkLst>
            <pc:docMk/>
            <pc:sldMk cId="1266594800" sldId="261"/>
            <ac:spMk id="2" creationId="{E192C773-0508-6582-A6C7-6E6FCFC89A15}"/>
          </ac:spMkLst>
        </pc:spChg>
        <pc:spChg chg="add del mod">
          <ac:chgData name="Waldemar Dejnega" userId="8ddcd0c7f0c3f8d6" providerId="LiveId" clId="{8FA2B6A8-C0A4-4F91-9A78-6C0E04CC4266}" dt="2025-12-10T07:39:28.750" v="120" actId="931"/>
          <ac:spMkLst>
            <pc:docMk/>
            <pc:sldMk cId="1266594800" sldId="261"/>
            <ac:spMk id="4" creationId="{1180E441-BEAE-DFD3-E382-D4FD3E1C1085}"/>
          </ac:spMkLst>
        </pc:spChg>
        <pc:picChg chg="add mod">
          <ac:chgData name="Waldemar Dejnega" userId="8ddcd0c7f0c3f8d6" providerId="LiveId" clId="{8FA2B6A8-C0A4-4F91-9A78-6C0E04CC4266}" dt="2025-12-11T07:54:05.067" v="1100" actId="1076"/>
          <ac:picMkLst>
            <pc:docMk/>
            <pc:sldMk cId="1266594800" sldId="261"/>
            <ac:picMk id="6" creationId="{E749E827-1774-53CD-928B-32F936CE3B72}"/>
          </ac:picMkLst>
        </pc:picChg>
        <pc:picChg chg="del">
          <ac:chgData name="Waldemar Dejnega" userId="8ddcd0c7f0c3f8d6" providerId="LiveId" clId="{8FA2B6A8-C0A4-4F91-9A78-6C0E04CC4266}" dt="2025-12-10T07:38:57.599" v="119" actId="478"/>
          <ac:picMkLst>
            <pc:docMk/>
            <pc:sldMk cId="1266594800" sldId="261"/>
            <ac:picMk id="7" creationId="{B74A35C9-226A-03A4-75DF-9910F884EA69}"/>
          </ac:picMkLst>
        </pc:picChg>
      </pc:sldChg>
      <pc:sldChg chg="modSp add del mod">
        <pc:chgData name="Waldemar Dejnega" userId="8ddcd0c7f0c3f8d6" providerId="LiveId" clId="{8FA2B6A8-C0A4-4F91-9A78-6C0E04CC4266}" dt="2025-12-11T07:29:26.859" v="433" actId="2696"/>
        <pc:sldMkLst>
          <pc:docMk/>
          <pc:sldMk cId="2343412397" sldId="262"/>
        </pc:sldMkLst>
        <pc:picChg chg="mod">
          <ac:chgData name="Waldemar Dejnega" userId="8ddcd0c7f0c3f8d6" providerId="LiveId" clId="{8FA2B6A8-C0A4-4F91-9A78-6C0E04CC4266}" dt="2025-12-11T07:13:48.062" v="127" actId="1076"/>
          <ac:picMkLst>
            <pc:docMk/>
            <pc:sldMk cId="2343412397" sldId="262"/>
            <ac:picMk id="6" creationId="{C1FEE54B-7E05-D76A-33E9-A07559AA8E7A}"/>
          </ac:picMkLst>
        </pc:picChg>
      </pc:sldChg>
      <pc:sldChg chg="modSp mod">
        <pc:chgData name="Waldemar Dejnega" userId="8ddcd0c7f0c3f8d6" providerId="LiveId" clId="{8FA2B6A8-C0A4-4F91-9A78-6C0E04CC4266}" dt="2025-12-11T08:09:48.073" v="1421" actId="13926"/>
        <pc:sldMkLst>
          <pc:docMk/>
          <pc:sldMk cId="2062959451" sldId="263"/>
        </pc:sldMkLst>
        <pc:spChg chg="mod">
          <ac:chgData name="Waldemar Dejnega" userId="8ddcd0c7f0c3f8d6" providerId="LiveId" clId="{8FA2B6A8-C0A4-4F91-9A78-6C0E04CC4266}" dt="2025-12-11T08:09:27.416" v="1419" actId="13926"/>
          <ac:spMkLst>
            <pc:docMk/>
            <pc:sldMk cId="2062959451" sldId="263"/>
            <ac:spMk id="2" creationId="{6AF6FE0A-5185-F9F7-B002-8E6614E9E258}"/>
          </ac:spMkLst>
        </pc:spChg>
        <pc:spChg chg="mod">
          <ac:chgData name="Waldemar Dejnega" userId="8ddcd0c7f0c3f8d6" providerId="LiveId" clId="{8FA2B6A8-C0A4-4F91-9A78-6C0E04CC4266}" dt="2025-12-11T08:09:48.073" v="1421" actId="13926"/>
          <ac:spMkLst>
            <pc:docMk/>
            <pc:sldMk cId="2062959451" sldId="263"/>
            <ac:spMk id="3" creationId="{824D0829-8A48-8BE7-5BE3-56FA165F3775}"/>
          </ac:spMkLst>
        </pc:spChg>
      </pc:sldChg>
      <pc:sldChg chg="modSp mod">
        <pc:chgData name="Waldemar Dejnega" userId="8ddcd0c7f0c3f8d6" providerId="LiveId" clId="{8FA2B6A8-C0A4-4F91-9A78-6C0E04CC4266}" dt="2025-12-11T08:08:29.905" v="1414" actId="14100"/>
        <pc:sldMkLst>
          <pc:docMk/>
          <pc:sldMk cId="2305093749" sldId="264"/>
        </pc:sldMkLst>
        <pc:spChg chg="mod">
          <ac:chgData name="Waldemar Dejnega" userId="8ddcd0c7f0c3f8d6" providerId="LiveId" clId="{8FA2B6A8-C0A4-4F91-9A78-6C0E04CC4266}" dt="2025-12-11T08:03:54.820" v="1244" actId="13926"/>
          <ac:spMkLst>
            <pc:docMk/>
            <pc:sldMk cId="2305093749" sldId="264"/>
            <ac:spMk id="2" creationId="{8A62D483-5A61-246C-D850-69E8EB58CF29}"/>
          </ac:spMkLst>
        </pc:spChg>
        <pc:spChg chg="mod">
          <ac:chgData name="Waldemar Dejnega" userId="8ddcd0c7f0c3f8d6" providerId="LiveId" clId="{8FA2B6A8-C0A4-4F91-9A78-6C0E04CC4266}" dt="2025-12-11T08:08:29.905" v="1414" actId="14100"/>
          <ac:spMkLst>
            <pc:docMk/>
            <pc:sldMk cId="2305093749" sldId="264"/>
            <ac:spMk id="3" creationId="{49C9FF50-86B7-A6ED-ACA0-38238A169328}"/>
          </ac:spMkLst>
        </pc:spChg>
      </pc:sldChg>
      <pc:sldChg chg="modSp new del mod">
        <pc:chgData name="Waldemar Dejnega" userId="8ddcd0c7f0c3f8d6" providerId="LiveId" clId="{8FA2B6A8-C0A4-4F91-9A78-6C0E04CC4266}" dt="2025-12-11T07:24:05.460" v="142" actId="2696"/>
        <pc:sldMkLst>
          <pc:docMk/>
          <pc:sldMk cId="407605480" sldId="265"/>
        </pc:sldMkLst>
        <pc:spChg chg="mod">
          <ac:chgData name="Waldemar Dejnega" userId="8ddcd0c7f0c3f8d6" providerId="LiveId" clId="{8FA2B6A8-C0A4-4F91-9A78-6C0E04CC4266}" dt="2025-12-11T07:23:57.211" v="141" actId="27636"/>
          <ac:spMkLst>
            <pc:docMk/>
            <pc:sldMk cId="407605480" sldId="265"/>
            <ac:spMk id="2" creationId="{1FB2BEE4-AC3C-3046-7D9D-8674C0ED4772}"/>
          </ac:spMkLst>
        </pc:spChg>
      </pc:sldChg>
      <pc:sldChg chg="modSp new mod ord">
        <pc:chgData name="Waldemar Dejnega" userId="8ddcd0c7f0c3f8d6" providerId="LiveId" clId="{8FA2B6A8-C0A4-4F91-9A78-6C0E04CC4266}" dt="2025-12-11T08:00:29.432" v="1182" actId="20577"/>
        <pc:sldMkLst>
          <pc:docMk/>
          <pc:sldMk cId="1855322412" sldId="265"/>
        </pc:sldMkLst>
        <pc:spChg chg="mod">
          <ac:chgData name="Waldemar Dejnega" userId="8ddcd0c7f0c3f8d6" providerId="LiveId" clId="{8FA2B6A8-C0A4-4F91-9A78-6C0E04CC4266}" dt="2025-12-11T07:52:47.064" v="1088" actId="13926"/>
          <ac:spMkLst>
            <pc:docMk/>
            <pc:sldMk cId="1855322412" sldId="265"/>
            <ac:spMk id="2" creationId="{73034729-C1FB-9B06-399A-59328E5D81E0}"/>
          </ac:spMkLst>
        </pc:spChg>
        <pc:spChg chg="mod">
          <ac:chgData name="Waldemar Dejnega" userId="8ddcd0c7f0c3f8d6" providerId="LiveId" clId="{8FA2B6A8-C0A4-4F91-9A78-6C0E04CC4266}" dt="2025-12-11T08:00:29.432" v="1182" actId="20577"/>
          <ac:spMkLst>
            <pc:docMk/>
            <pc:sldMk cId="1855322412" sldId="265"/>
            <ac:spMk id="3" creationId="{E9FCD710-6CE1-855B-2A60-E634F40FCC3B}"/>
          </ac:spMkLst>
        </pc:spChg>
      </pc:sldChg>
      <pc:sldChg chg="new del">
        <pc:chgData name="Waldemar Dejnega" userId="8ddcd0c7f0c3f8d6" providerId="LiveId" clId="{8FA2B6A8-C0A4-4F91-9A78-6C0E04CC4266}" dt="2025-12-11T07:23:23.433" v="132" actId="2696"/>
        <pc:sldMkLst>
          <pc:docMk/>
          <pc:sldMk cId="2967809181" sldId="265"/>
        </pc:sldMkLst>
      </pc:sldChg>
      <pc:sldChg chg="modSp new mod">
        <pc:chgData name="Waldemar Dejnega" userId="8ddcd0c7f0c3f8d6" providerId="LiveId" clId="{8FA2B6A8-C0A4-4F91-9A78-6C0E04CC4266}" dt="2025-12-11T07:59:51.162" v="1127" actId="2"/>
        <pc:sldMkLst>
          <pc:docMk/>
          <pc:sldMk cId="3030728557" sldId="266"/>
        </pc:sldMkLst>
        <pc:spChg chg="mod">
          <ac:chgData name="Waldemar Dejnega" userId="8ddcd0c7f0c3f8d6" providerId="LiveId" clId="{8FA2B6A8-C0A4-4F91-9A78-6C0E04CC4266}" dt="2025-12-11T07:58:52.246" v="1116" actId="122"/>
          <ac:spMkLst>
            <pc:docMk/>
            <pc:sldMk cId="3030728557" sldId="266"/>
            <ac:spMk id="2" creationId="{3F2D3A06-93CE-2949-3273-E0BD0D83F4E7}"/>
          </ac:spMkLst>
        </pc:spChg>
        <pc:spChg chg="mod">
          <ac:chgData name="Waldemar Dejnega" userId="8ddcd0c7f0c3f8d6" providerId="LiveId" clId="{8FA2B6A8-C0A4-4F91-9A78-6C0E04CC4266}" dt="2025-12-11T07:59:51.162" v="1127" actId="2"/>
          <ac:spMkLst>
            <pc:docMk/>
            <pc:sldMk cId="3030728557" sldId="266"/>
            <ac:spMk id="3" creationId="{78BDE546-F89E-C948-75FD-9161AB9897D1}"/>
          </ac:spMkLst>
        </pc:spChg>
      </pc:sldChg>
      <pc:sldChg chg="addSp delSp modSp add mod ord">
        <pc:chgData name="Waldemar Dejnega" userId="8ddcd0c7f0c3f8d6" providerId="LiveId" clId="{8FA2B6A8-C0A4-4F91-9A78-6C0E04CC4266}" dt="2025-12-11T08:12:21.505" v="1427" actId="14100"/>
        <pc:sldMkLst>
          <pc:docMk/>
          <pc:sldMk cId="230074073" sldId="267"/>
        </pc:sldMkLst>
        <pc:spChg chg="mod">
          <ac:chgData name="Waldemar Dejnega" userId="8ddcd0c7f0c3f8d6" providerId="LiveId" clId="{8FA2B6A8-C0A4-4F91-9A78-6C0E04CC4266}" dt="2025-12-11T07:55:08.989" v="1105" actId="13926"/>
          <ac:spMkLst>
            <pc:docMk/>
            <pc:sldMk cId="230074073" sldId="267"/>
            <ac:spMk id="2" creationId="{87B4CEE6-56EC-3BA3-8009-D383956E5B1B}"/>
          </ac:spMkLst>
        </pc:spChg>
        <pc:spChg chg="add del mod">
          <ac:chgData name="Waldemar Dejnega" userId="8ddcd0c7f0c3f8d6" providerId="LiveId" clId="{8FA2B6A8-C0A4-4F91-9A78-6C0E04CC4266}" dt="2025-12-11T07:38:25.220" v="773" actId="931"/>
          <ac:spMkLst>
            <pc:docMk/>
            <pc:sldMk cId="230074073" sldId="267"/>
            <ac:spMk id="4" creationId="{3C120891-7DB4-9F0F-B416-85F2E656E8ED}"/>
          </ac:spMkLst>
        </pc:spChg>
        <pc:picChg chg="del">
          <ac:chgData name="Waldemar Dejnega" userId="8ddcd0c7f0c3f8d6" providerId="LiveId" clId="{8FA2B6A8-C0A4-4F91-9A78-6C0E04CC4266}" dt="2025-12-11T07:38:03.544" v="772" actId="478"/>
          <ac:picMkLst>
            <pc:docMk/>
            <pc:sldMk cId="230074073" sldId="267"/>
            <ac:picMk id="6" creationId="{DAC99B74-C842-DD0E-C20B-5DC83856CAA3}"/>
          </ac:picMkLst>
        </pc:picChg>
        <pc:picChg chg="add mod">
          <ac:chgData name="Waldemar Dejnega" userId="8ddcd0c7f0c3f8d6" providerId="LiveId" clId="{8FA2B6A8-C0A4-4F91-9A78-6C0E04CC4266}" dt="2025-12-11T08:12:21.505" v="1427" actId="14100"/>
          <ac:picMkLst>
            <pc:docMk/>
            <pc:sldMk cId="230074073" sldId="267"/>
            <ac:picMk id="7" creationId="{34FA598E-F68A-B921-6E2A-1F97043348D7}"/>
          </ac:picMkLst>
        </pc:picChg>
      </pc:sldChg>
      <pc:sldChg chg="modSp add mod ord">
        <pc:chgData name="Waldemar Dejnega" userId="8ddcd0c7f0c3f8d6" providerId="LiveId" clId="{8FA2B6A8-C0A4-4F91-9A78-6C0E04CC4266}" dt="2025-12-11T08:02:15.698" v="1204" actId="20577"/>
        <pc:sldMkLst>
          <pc:docMk/>
          <pc:sldMk cId="290326479" sldId="268"/>
        </pc:sldMkLst>
        <pc:spChg chg="mod">
          <ac:chgData name="Waldemar Dejnega" userId="8ddcd0c7f0c3f8d6" providerId="LiveId" clId="{8FA2B6A8-C0A4-4F91-9A78-6C0E04CC4266}" dt="2025-12-11T08:01:34.960" v="1192" actId="122"/>
          <ac:spMkLst>
            <pc:docMk/>
            <pc:sldMk cId="290326479" sldId="268"/>
            <ac:spMk id="2" creationId="{1E5E7ACF-7B19-61DE-E9E7-72B7BCD2FFC1}"/>
          </ac:spMkLst>
        </pc:spChg>
        <pc:spChg chg="mod">
          <ac:chgData name="Waldemar Dejnega" userId="8ddcd0c7f0c3f8d6" providerId="LiveId" clId="{8FA2B6A8-C0A4-4F91-9A78-6C0E04CC4266}" dt="2025-12-11T08:02:15.698" v="1204" actId="20577"/>
          <ac:spMkLst>
            <pc:docMk/>
            <pc:sldMk cId="290326479" sldId="268"/>
            <ac:spMk id="3" creationId="{59CC5855-F1B4-5FDD-E33D-35BFDA97351A}"/>
          </ac:spMkLst>
        </pc:spChg>
      </pc:sldChg>
      <pc:sldChg chg="addSp delSp modSp add mod ord">
        <pc:chgData name="Waldemar Dejnega" userId="8ddcd0c7f0c3f8d6" providerId="LiveId" clId="{8FA2B6A8-C0A4-4F91-9A78-6C0E04CC4266}" dt="2025-12-11T08:12:57.176" v="1429" actId="14100"/>
        <pc:sldMkLst>
          <pc:docMk/>
          <pc:sldMk cId="1669833200" sldId="269"/>
        </pc:sldMkLst>
        <pc:spChg chg="mod">
          <ac:chgData name="Waldemar Dejnega" userId="8ddcd0c7f0c3f8d6" providerId="LiveId" clId="{8FA2B6A8-C0A4-4F91-9A78-6C0E04CC4266}" dt="2025-12-11T07:55:31.840" v="1108" actId="13926"/>
          <ac:spMkLst>
            <pc:docMk/>
            <pc:sldMk cId="1669833200" sldId="269"/>
            <ac:spMk id="2" creationId="{26D9C336-BA38-20E7-DFF9-C8B13DA085D5}"/>
          </ac:spMkLst>
        </pc:spChg>
        <pc:spChg chg="add del mod">
          <ac:chgData name="Waldemar Dejnega" userId="8ddcd0c7f0c3f8d6" providerId="LiveId" clId="{8FA2B6A8-C0A4-4F91-9A78-6C0E04CC4266}" dt="2025-12-11T07:48:34.419" v="1013" actId="931"/>
          <ac:spMkLst>
            <pc:docMk/>
            <pc:sldMk cId="1669833200" sldId="269"/>
            <ac:spMk id="4" creationId="{B107E61C-54CF-8A4B-9AA1-9704C2E4817F}"/>
          </ac:spMkLst>
        </pc:spChg>
        <pc:picChg chg="add mod">
          <ac:chgData name="Waldemar Dejnega" userId="8ddcd0c7f0c3f8d6" providerId="LiveId" clId="{8FA2B6A8-C0A4-4F91-9A78-6C0E04CC4266}" dt="2025-12-11T08:12:57.176" v="1429" actId="14100"/>
          <ac:picMkLst>
            <pc:docMk/>
            <pc:sldMk cId="1669833200" sldId="269"/>
            <ac:picMk id="6" creationId="{BE21FDCF-A3DC-8E11-4C37-5B18F0766EEC}"/>
          </ac:picMkLst>
        </pc:picChg>
        <pc:picChg chg="del mod">
          <ac:chgData name="Waldemar Dejnega" userId="8ddcd0c7f0c3f8d6" providerId="LiveId" clId="{8FA2B6A8-C0A4-4F91-9A78-6C0E04CC4266}" dt="2025-12-11T07:45:16.048" v="1012" actId="478"/>
          <ac:picMkLst>
            <pc:docMk/>
            <pc:sldMk cId="1669833200" sldId="269"/>
            <ac:picMk id="7" creationId="{3AF43674-5C20-EC89-CF3A-FFF9128810AF}"/>
          </ac:picMkLst>
        </pc:picChg>
      </pc:sldChg>
      <pc:sldChg chg="modSp add mod">
        <pc:chgData name="Waldemar Dejnega" userId="8ddcd0c7f0c3f8d6" providerId="LiveId" clId="{8FA2B6A8-C0A4-4F91-9A78-6C0E04CC4266}" dt="2025-12-11T08:43:48.223" v="1547" actId="20577"/>
        <pc:sldMkLst>
          <pc:docMk/>
          <pc:sldMk cId="3223746122" sldId="270"/>
        </pc:sldMkLst>
        <pc:spChg chg="mod">
          <ac:chgData name="Waldemar Dejnega" userId="8ddcd0c7f0c3f8d6" providerId="LiveId" clId="{8FA2B6A8-C0A4-4F91-9A78-6C0E04CC4266}" dt="2025-12-11T08:15:20.604" v="1459" actId="20577"/>
          <ac:spMkLst>
            <pc:docMk/>
            <pc:sldMk cId="3223746122" sldId="270"/>
            <ac:spMk id="2" creationId="{A0EE45A8-4A0A-B5AE-848F-F018E50A1E8C}"/>
          </ac:spMkLst>
        </pc:spChg>
        <pc:spChg chg="mod">
          <ac:chgData name="Waldemar Dejnega" userId="8ddcd0c7f0c3f8d6" providerId="LiveId" clId="{8FA2B6A8-C0A4-4F91-9A78-6C0E04CC4266}" dt="2025-12-11T08:43:48.223" v="1547" actId="20577"/>
          <ac:spMkLst>
            <pc:docMk/>
            <pc:sldMk cId="3223746122" sldId="270"/>
            <ac:spMk id="3" creationId="{366536C3-392A-9265-F0FF-1D15793FC10E}"/>
          </ac:spMkLst>
        </pc:spChg>
      </pc:sldChg>
    </pc:docChg>
  </pc:docChgLst>
  <pc:docChgLst>
    <pc:chgData name="Waldemar Dejnega" userId="8ddcd0c7f0c3f8d6" providerId="LiveId" clId="{6C680063-727A-417D-BF77-A32F8929595F}"/>
    <pc:docChg chg="undo custSel addSld modSld sldOrd">
      <pc:chgData name="Waldemar Dejnega" userId="8ddcd0c7f0c3f8d6" providerId="LiveId" clId="{6C680063-727A-417D-BF77-A32F8929595F}" dt="2025-12-10T12:09:56.766" v="145" actId="14100"/>
      <pc:docMkLst>
        <pc:docMk/>
      </pc:docMkLst>
      <pc:sldChg chg="modSp mod">
        <pc:chgData name="Waldemar Dejnega" userId="8ddcd0c7f0c3f8d6" providerId="LiveId" clId="{6C680063-727A-417D-BF77-A32F8929595F}" dt="2025-12-10T12:03:51.134" v="92" actId="14100"/>
        <pc:sldMkLst>
          <pc:docMk/>
          <pc:sldMk cId="445072820" sldId="256"/>
        </pc:sldMkLst>
        <pc:spChg chg="mod">
          <ac:chgData name="Waldemar Dejnega" userId="8ddcd0c7f0c3f8d6" providerId="LiveId" clId="{6C680063-727A-417D-BF77-A32F8929595F}" dt="2025-12-10T12:01:23.100" v="8" actId="14100"/>
          <ac:spMkLst>
            <pc:docMk/>
            <pc:sldMk cId="445072820" sldId="256"/>
            <ac:spMk id="2" creationId="{9B3C2183-2282-0E0F-7DC6-0ADE9A0F3289}"/>
          </ac:spMkLst>
        </pc:spChg>
        <pc:spChg chg="mod">
          <ac:chgData name="Waldemar Dejnega" userId="8ddcd0c7f0c3f8d6" providerId="LiveId" clId="{6C680063-727A-417D-BF77-A32F8929595F}" dt="2025-12-10T12:03:51.134" v="92" actId="14100"/>
          <ac:spMkLst>
            <pc:docMk/>
            <pc:sldMk cId="445072820" sldId="256"/>
            <ac:spMk id="3" creationId="{F6570885-489F-1B99-FE95-61226977577A}"/>
          </ac:spMkLst>
        </pc:spChg>
      </pc:sldChg>
      <pc:sldChg chg="addSp delSp modSp new mod ord setBg">
        <pc:chgData name="Waldemar Dejnega" userId="8ddcd0c7f0c3f8d6" providerId="LiveId" clId="{6C680063-727A-417D-BF77-A32F8929595F}" dt="2025-12-10T12:09:56.766" v="145" actId="14100"/>
        <pc:sldMkLst>
          <pc:docMk/>
          <pc:sldMk cId="2062959451" sldId="263"/>
        </pc:sldMkLst>
        <pc:spChg chg="mod">
          <ac:chgData name="Waldemar Dejnega" userId="8ddcd0c7f0c3f8d6" providerId="LiveId" clId="{6C680063-727A-417D-BF77-A32F8929595F}" dt="2025-12-10T12:08:13.740" v="128" actId="255"/>
          <ac:spMkLst>
            <pc:docMk/>
            <pc:sldMk cId="2062959451" sldId="263"/>
            <ac:spMk id="2" creationId="{6AF6FE0A-5185-F9F7-B002-8E6614E9E258}"/>
          </ac:spMkLst>
        </pc:spChg>
        <pc:spChg chg="mod">
          <ac:chgData name="Waldemar Dejnega" userId="8ddcd0c7f0c3f8d6" providerId="LiveId" clId="{6C680063-727A-417D-BF77-A32F8929595F}" dt="2025-12-10T12:09:56.766" v="145" actId="14100"/>
          <ac:spMkLst>
            <pc:docMk/>
            <pc:sldMk cId="2062959451" sldId="263"/>
            <ac:spMk id="3" creationId="{824D0829-8A48-8BE7-5BE3-56FA165F3775}"/>
          </ac:spMkLst>
        </pc:spChg>
        <pc:spChg chg="add">
          <ac:chgData name="Waldemar Dejnega" userId="8ddcd0c7f0c3f8d6" providerId="LiveId" clId="{6C680063-727A-417D-BF77-A32F8929595F}" dt="2025-12-10T12:06:39.301" v="104" actId="26606"/>
          <ac:spMkLst>
            <pc:docMk/>
            <pc:sldMk cId="2062959451" sldId="263"/>
            <ac:spMk id="22" creationId="{5A7802B6-FF37-40CF-A7E2-6F2A0D9A91EF}"/>
          </ac:spMkLst>
        </pc:spChg>
        <pc:grpChg chg="add">
          <ac:chgData name="Waldemar Dejnega" userId="8ddcd0c7f0c3f8d6" providerId="LiveId" clId="{6C680063-727A-417D-BF77-A32F8929595F}" dt="2025-12-10T12:06:39.301" v="104" actId="26606"/>
          <ac:grpSpMkLst>
            <pc:docMk/>
            <pc:sldMk cId="2062959451" sldId="263"/>
            <ac:grpSpMk id="10" creationId="{B4DE830A-B531-4A3B-96F6-0ECE88B08555}"/>
          </ac:grpSpMkLst>
        </pc:grpChg>
        <pc:picChg chg="add del mod">
          <ac:chgData name="Waldemar Dejnega" userId="8ddcd0c7f0c3f8d6" providerId="LiveId" clId="{6C680063-727A-417D-BF77-A32F8929595F}" dt="2025-12-10T12:07:56.918" v="125" actId="478"/>
          <ac:picMkLst>
            <pc:docMk/>
            <pc:sldMk cId="2062959451" sldId="263"/>
            <ac:picMk id="5" creationId="{8C992D28-4385-B127-CFA2-4F849835ABA9}"/>
          </ac:picMkLst>
        </pc:picChg>
      </pc:sldChg>
      <pc:sldChg chg="modSp new mod">
        <pc:chgData name="Waldemar Dejnega" userId="8ddcd0c7f0c3f8d6" providerId="LiveId" clId="{6C680063-727A-417D-BF77-A32F8929595F}" dt="2025-12-10T12:05:22.088" v="100" actId="14100"/>
        <pc:sldMkLst>
          <pc:docMk/>
          <pc:sldMk cId="2305093749" sldId="264"/>
        </pc:sldMkLst>
        <pc:spChg chg="mod">
          <ac:chgData name="Waldemar Dejnega" userId="8ddcd0c7f0c3f8d6" providerId="LiveId" clId="{6C680063-727A-417D-BF77-A32F8929595F}" dt="2025-12-10T12:05:22.088" v="100" actId="14100"/>
          <ac:spMkLst>
            <pc:docMk/>
            <pc:sldMk cId="2305093749" sldId="264"/>
            <ac:spMk id="2" creationId="{8A62D483-5A61-246C-D850-69E8EB58CF2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5A57-78B5-43A3-A436-6FF140118769}" type="datetimeFigureOut">
              <a:rPr lang="pl-PL" smtClean="0"/>
              <a:t>2025-12-14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1F33-B668-403B-8E1E-08B1983A37B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933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5A57-78B5-43A3-A436-6FF140118769}" type="datetimeFigureOut">
              <a:rPr lang="pl-PL" smtClean="0"/>
              <a:t>2025-12-14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1F33-B668-403B-8E1E-08B1983A37B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187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5A57-78B5-43A3-A436-6FF140118769}" type="datetimeFigureOut">
              <a:rPr lang="pl-PL" smtClean="0"/>
              <a:t>2025-12-14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1F33-B668-403B-8E1E-08B1983A37B5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6763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5A57-78B5-43A3-A436-6FF140118769}" type="datetimeFigureOut">
              <a:rPr lang="pl-PL" smtClean="0"/>
              <a:t>2025-12-14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1F33-B668-403B-8E1E-08B1983A37B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5496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5A57-78B5-43A3-A436-6FF140118769}" type="datetimeFigureOut">
              <a:rPr lang="pl-PL" smtClean="0"/>
              <a:t>2025-12-14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1F33-B668-403B-8E1E-08B1983A37B5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5999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5A57-78B5-43A3-A436-6FF140118769}" type="datetimeFigureOut">
              <a:rPr lang="pl-PL" smtClean="0"/>
              <a:t>2025-12-14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1F33-B668-403B-8E1E-08B1983A37B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903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5A57-78B5-43A3-A436-6FF140118769}" type="datetimeFigureOut">
              <a:rPr lang="pl-PL" smtClean="0"/>
              <a:t>2025-12-14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1F33-B668-403B-8E1E-08B1983A37B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4123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5A57-78B5-43A3-A436-6FF140118769}" type="datetimeFigureOut">
              <a:rPr lang="pl-PL" smtClean="0"/>
              <a:t>2025-12-14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1F33-B668-403B-8E1E-08B1983A37B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006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5A57-78B5-43A3-A436-6FF140118769}" type="datetimeFigureOut">
              <a:rPr lang="pl-PL" smtClean="0"/>
              <a:t>2025-12-14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1F33-B668-403B-8E1E-08B1983A37B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93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5A57-78B5-43A3-A436-6FF140118769}" type="datetimeFigureOut">
              <a:rPr lang="pl-PL" smtClean="0"/>
              <a:t>2025-12-14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1F33-B668-403B-8E1E-08B1983A37B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627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5A57-78B5-43A3-A436-6FF140118769}" type="datetimeFigureOut">
              <a:rPr lang="pl-PL" smtClean="0"/>
              <a:t>2025-12-14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1F33-B668-403B-8E1E-08B1983A37B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55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5A57-78B5-43A3-A436-6FF140118769}" type="datetimeFigureOut">
              <a:rPr lang="pl-PL" smtClean="0"/>
              <a:t>2025-12-14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1F33-B668-403B-8E1E-08B1983A37B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532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5A57-78B5-43A3-A436-6FF140118769}" type="datetimeFigureOut">
              <a:rPr lang="pl-PL" smtClean="0"/>
              <a:t>2025-12-14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1F33-B668-403B-8E1E-08B1983A37B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853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5A57-78B5-43A3-A436-6FF140118769}" type="datetimeFigureOut">
              <a:rPr lang="pl-PL" smtClean="0"/>
              <a:t>2025-12-14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1F33-B668-403B-8E1E-08B1983A37B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473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5A57-78B5-43A3-A436-6FF140118769}" type="datetimeFigureOut">
              <a:rPr lang="pl-PL" smtClean="0"/>
              <a:t>2025-12-14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1F33-B668-403B-8E1E-08B1983A37B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977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5A57-78B5-43A3-A436-6FF140118769}" type="datetimeFigureOut">
              <a:rPr lang="pl-PL" smtClean="0"/>
              <a:t>2025-12-14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1F33-B668-403B-8E1E-08B1983A37B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346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F5A57-78B5-43A3-A436-6FF140118769}" type="datetimeFigureOut">
              <a:rPr lang="pl-PL" smtClean="0"/>
              <a:t>2025-12-14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1D1F33-B668-403B-8E1E-08B1983A37B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685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zielonej.pl/informacje/zielonagora/dawne-prewentorium-w-zielonogorskiej-krepie-nieznana-zielona-gora/" TargetMode="External"/><Relationship Id="rId2" Type="http://schemas.openxmlformats.org/officeDocument/2006/relationships/hyperlink" Target="https://polska-org.pl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g"/><Relationship Id="rId4" Type="http://schemas.openxmlformats.org/officeDocument/2006/relationships/hyperlink" Target="https://zbc.uz.zgora.pl/dlibra/metadatasearch?action=AdvancedSearchAction&amp;type=-3&amp;val1=Coverage:%22Kolekcja+zawiera+kilkaset+pozycji.+Prezentujemy+jej+fragment%22&amp;p=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6AF6FE0A-5185-F9F7-B002-8E6614E9E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97" y="1265315"/>
            <a:ext cx="9187962" cy="19112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tx1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  <a:t>Projekt </a:t>
            </a:r>
            <a:br>
              <a:rPr lang="en-US" sz="5400" kern="1200" dirty="0">
                <a:solidFill>
                  <a:schemeClr val="tx1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tx1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  <a:t>Wczoraj, dziś, jutro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4D0829-8A48-8BE7-5BE3-56FA165F3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621" y="3429001"/>
            <a:ext cx="8278381" cy="25581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5400" i="1" dirty="0">
                <a:solidFill>
                  <a:schemeClr val="tx1"/>
                </a:solidFill>
                <a:highlight>
                  <a:srgbClr val="00FF00"/>
                </a:highlight>
                <a:latin typeface="Corbel" panose="020B0503020204020204" pitchFamily="34" charset="0"/>
                <a:cs typeface="Cavolini" panose="03000502040302020204" pitchFamily="66" charset="0"/>
              </a:rPr>
              <a:t>Moja miejscowość na przestrzeni lat oraz scenariusz na przyszłość.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 dirty="0"/>
          </a:p>
        </p:txBody>
      </p:sp>
      <p:pic>
        <p:nvPicPr>
          <p:cNvPr id="5" name="Obraz 4" descr="Obraz zawierający szkic, rysowanie, Grafika liniowa, clipart&#10;&#10;Zawartość wygenerowana przez AI może być niepoprawna.">
            <a:extLst>
              <a:ext uri="{FF2B5EF4-FFF2-40B4-BE49-F238E27FC236}">
                <a16:creationId xmlns:a16="http://schemas.microsoft.com/office/drawing/2014/main" id="{1C09C50E-5B9E-628D-2F46-50A61152B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566" y="-8466"/>
            <a:ext cx="2132433" cy="183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9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16F40-28D1-39C9-4003-A7EA9DBFC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5E7ACF-7B19-61DE-E9E7-72B7BCD2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0789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tx1"/>
                </a:solidFill>
                <a:highlight>
                  <a:srgbClr val="FFFF00"/>
                </a:highlight>
              </a:rPr>
              <a:t>JANY – JANNY</a:t>
            </a:r>
            <a:br>
              <a:rPr lang="pl-PL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lang="pl-PL" i="1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-18"/>
              </a:rPr>
              <a:t>Pozdrowienia z Jan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CC5855-F1B4-5FDD-E33D-35BFDA973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91638"/>
            <a:ext cx="12192000" cy="4866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4000" dirty="0"/>
              <a:t>Nazwa wsi pochodzi od imienia właściciela – Johanna von Stentsch, który zbudował folwark        w 1612 roku. Obszar wsi był wielokrotnie zalewany przez powodzie, największe spustoszenie spowodował wylew Odry w 1727 roku.</a:t>
            </a:r>
          </a:p>
        </p:txBody>
      </p:sp>
      <p:pic>
        <p:nvPicPr>
          <p:cNvPr id="4" name="Obraz 3" descr="Obraz zawierający szkic, rysowanie, Grafika liniowa, clipart&#10;&#10;Zawartość wygenerowana przez AI może być niepoprawna.">
            <a:extLst>
              <a:ext uri="{FF2B5EF4-FFF2-40B4-BE49-F238E27FC236}">
                <a16:creationId xmlns:a16="http://schemas.microsoft.com/office/drawing/2014/main" id="{06C07B79-4496-52D3-4B98-9D176D448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566" y="-8466"/>
            <a:ext cx="2132433" cy="183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6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6F414-079F-E89F-31B7-5370EE598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D9C336-BA38-20E7-DFF9-C8B13DA08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tx1"/>
                </a:solidFill>
                <a:highlight>
                  <a:srgbClr val="FFFF00"/>
                </a:highlight>
              </a:rPr>
              <a:t>JANY – JANNY</a:t>
            </a:r>
            <a:br>
              <a:rPr lang="pl-PL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lang="pl-PL" i="1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-18"/>
              </a:rPr>
              <a:t>Pozdrowienia z Jan</a:t>
            </a:r>
          </a:p>
        </p:txBody>
      </p:sp>
      <p:pic>
        <p:nvPicPr>
          <p:cNvPr id="6" name="Symbol zastępczy zawartości 5" descr="Obraz zawierający tekst, gazeta, papier, Drukowanie&#10;&#10;Zawartość wygenerowana przez AI może być niepoprawna.">
            <a:extLst>
              <a:ext uri="{FF2B5EF4-FFF2-40B4-BE49-F238E27FC236}">
                <a16:creationId xmlns:a16="http://schemas.microsoft.com/office/drawing/2014/main" id="{BE21FDCF-A3DC-8E11-4C37-5B18F0766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41" y="1744073"/>
            <a:ext cx="7806059" cy="5113927"/>
          </a:xfrm>
        </p:spPr>
      </p:pic>
      <p:pic>
        <p:nvPicPr>
          <p:cNvPr id="3" name="Obraz 2" descr="Obraz zawierający szkic, rysowanie, Grafika liniowa, clipart&#10;&#10;Zawartość wygenerowana przez AI może być niepoprawna.">
            <a:extLst>
              <a:ext uri="{FF2B5EF4-FFF2-40B4-BE49-F238E27FC236}">
                <a16:creationId xmlns:a16="http://schemas.microsoft.com/office/drawing/2014/main" id="{A27EA52D-64BD-1476-5A3E-A95246B21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566" y="-8466"/>
            <a:ext cx="2132433" cy="183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33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D667CF-02D1-A4A9-01A8-97490C1D9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563672"/>
            <a:ext cx="8596668" cy="801666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  <a:highlight>
                  <a:srgbClr val="00FF00"/>
                </a:highlight>
              </a:rPr>
              <a:t>ŹRÓDŁA ILUSTRACJI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0EC4D6-3334-7B41-DD54-7691149BB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503124"/>
            <a:ext cx="8596668" cy="2755726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https://polska-org.pl/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https://wzielonej.pl/informacje/zielonagora/dawne-prewentorium-w-zielonogorskiej-krepie-nieznana-zielona-gora/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https://zbc.uz.zgora.pl/dlibra/metadatasearch?action=AdvancedSearchAction&amp;type=-3&amp;val1=Coverage:%22Kolekcja+zawiera+kilkaset+pozycji.+Prezentujemy+jej+fragment%22&amp;p=1</a:t>
            </a:r>
            <a:endParaRPr lang="pl-PL" dirty="0">
              <a:solidFill>
                <a:srgbClr val="FF000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  <a:p>
            <a:endParaRPr lang="pl-PL" dirty="0"/>
          </a:p>
        </p:txBody>
      </p:sp>
      <p:pic>
        <p:nvPicPr>
          <p:cNvPr id="4" name="Obraz 3" descr="Obraz zawierający szkic, rysowanie, Grafika liniowa, clipart&#10;&#10;Zawartość wygenerowana przez AI może być niepoprawna.">
            <a:extLst>
              <a:ext uri="{FF2B5EF4-FFF2-40B4-BE49-F238E27FC236}">
                <a16:creationId xmlns:a16="http://schemas.microsoft.com/office/drawing/2014/main" id="{B88AE1CB-DC04-C81B-77FD-7E81290D8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566" y="-8466"/>
            <a:ext cx="2132433" cy="183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59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59DCE-2BDD-9BB7-3DB3-E7C957FB0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EE45A8-4A0A-B5AE-848F-F018E50A1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563672"/>
            <a:ext cx="8596668" cy="801666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  <a:highlight>
                  <a:srgbClr val="00FF00"/>
                </a:highlight>
              </a:rPr>
              <a:t>ŹRÓDŁA INFORMACJI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66536C3-392A-9265-F0FF-1D15793FC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503124"/>
            <a:ext cx="8596668" cy="2755726"/>
          </a:xfrm>
        </p:spPr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Witold </a:t>
            </a:r>
            <a:r>
              <a:rPr lang="pl-PL" b="1" dirty="0" err="1">
                <a:solidFill>
                  <a:schemeClr val="tx1"/>
                </a:solidFill>
              </a:rPr>
              <a:t>Towpik</a:t>
            </a:r>
            <a:r>
              <a:rPr lang="pl-PL" b="1" dirty="0">
                <a:solidFill>
                  <a:schemeClr val="tx1"/>
                </a:solidFill>
              </a:rPr>
              <a:t>, Gmina Zielona Góra – Zarys dziejów jej wsi…, Zielona Góra 1994</a:t>
            </a:r>
          </a:p>
          <a:p>
            <a:endParaRPr lang="pl-PL">
              <a:solidFill>
                <a:srgbClr val="FF000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  <a:p>
            <a:endParaRPr lang="pl-PL" dirty="0"/>
          </a:p>
        </p:txBody>
      </p:sp>
      <p:pic>
        <p:nvPicPr>
          <p:cNvPr id="4" name="Obraz 3" descr="Obraz zawierający szkic, rysowanie, Grafika liniowa, clipart&#10;&#10;Zawartość wygenerowana przez AI może być niepoprawna.">
            <a:extLst>
              <a:ext uri="{FF2B5EF4-FFF2-40B4-BE49-F238E27FC236}">
                <a16:creationId xmlns:a16="http://schemas.microsoft.com/office/drawing/2014/main" id="{ECC24473-D675-08B9-89AA-A9E2E53B8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566" y="-8466"/>
            <a:ext cx="2132433" cy="183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46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62D483-5A61-246C-D850-69E8EB58C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626302"/>
            <a:ext cx="7766936" cy="701458"/>
          </a:xfrm>
        </p:spPr>
        <p:txBody>
          <a:bodyPr/>
          <a:lstStyle/>
          <a:p>
            <a:pPr algn="ctr"/>
            <a:r>
              <a:rPr lang="pl-PL" sz="3200" dirty="0">
                <a:solidFill>
                  <a:schemeClr val="tx1"/>
                </a:solidFill>
                <a:highlight>
                  <a:srgbClr val="FFFF00"/>
                </a:highlight>
              </a:rPr>
              <a:t>CZŁONKOWIE GRUPY PROJEKTOWEJ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9C9FF50-86B7-A6ED-ACA0-38238A169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458" y="1327761"/>
            <a:ext cx="9407045" cy="5530239"/>
          </a:xfrm>
        </p:spPr>
        <p:txBody>
          <a:bodyPr>
            <a:noAutofit/>
          </a:bodyPr>
          <a:lstStyle/>
          <a:p>
            <a:pPr algn="l"/>
            <a:r>
              <a:rPr lang="pl-PL" sz="4000" dirty="0" err="1"/>
              <a:t>Marcej</a:t>
            </a:r>
            <a:r>
              <a:rPr lang="pl-PL" sz="4000" dirty="0"/>
              <a:t>, Aleksy, Filip, Zuzanna, Aleksander, Szymon, Mikołaj.</a:t>
            </a:r>
          </a:p>
          <a:p>
            <a:pPr algn="l"/>
            <a:r>
              <a:rPr lang="pl-PL" sz="4000" dirty="0"/>
              <a:t>Opieka:</a:t>
            </a:r>
          </a:p>
          <a:p>
            <a:pPr algn="l"/>
            <a:r>
              <a:rPr lang="pl-PL" sz="4000" dirty="0"/>
              <a:t>Waldemar</a:t>
            </a:r>
          </a:p>
        </p:txBody>
      </p:sp>
      <p:pic>
        <p:nvPicPr>
          <p:cNvPr id="4" name="Obraz 3" descr="Obraz zawierający szkic, rysowanie, Grafika liniowa, clipart&#10;&#10;Zawartość wygenerowana przez AI może być niepoprawna.">
            <a:extLst>
              <a:ext uri="{FF2B5EF4-FFF2-40B4-BE49-F238E27FC236}">
                <a16:creationId xmlns:a16="http://schemas.microsoft.com/office/drawing/2014/main" id="{474DF4D6-6511-2241-CDA0-3FBA5528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566" y="-8466"/>
            <a:ext cx="2132433" cy="183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93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3C2183-2282-0E0F-7DC6-0ADE9A0F3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134" y="1478071"/>
            <a:ext cx="8246869" cy="1101844"/>
          </a:xfrm>
        </p:spPr>
        <p:txBody>
          <a:bodyPr/>
          <a:lstStyle/>
          <a:p>
            <a:pPr algn="ctr"/>
            <a:br>
              <a:rPr lang="pl-PL" dirty="0"/>
            </a:br>
            <a:br>
              <a:rPr lang="pl-PL" dirty="0"/>
            </a:br>
            <a:r>
              <a:rPr lang="pl-PL" dirty="0">
                <a:solidFill>
                  <a:srgbClr val="002060"/>
                </a:solidFill>
              </a:rPr>
              <a:t>ZAWADA – KRĘPA - JANY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6570885-489F-1B99-FE95-612269775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036" y="3058887"/>
            <a:ext cx="8534967" cy="1101844"/>
          </a:xfrm>
        </p:spPr>
        <p:txBody>
          <a:bodyPr>
            <a:noAutofit/>
          </a:bodyPr>
          <a:lstStyle/>
          <a:p>
            <a:pPr algn="ctr"/>
            <a:r>
              <a:rPr lang="pl-PL" sz="5400" i="1" dirty="0">
                <a:solidFill>
                  <a:srgbClr val="7030A0"/>
                </a:solidFill>
              </a:rPr>
              <a:t>SAWADE – KRAMPE - JANNY</a:t>
            </a:r>
          </a:p>
        </p:txBody>
      </p:sp>
      <p:pic>
        <p:nvPicPr>
          <p:cNvPr id="4" name="Obraz 3" descr="Obraz zawierający szkic, rysowanie, Grafika liniowa, clipart&#10;&#10;Zawartość wygenerowana przez AI może być niepoprawna.">
            <a:extLst>
              <a:ext uri="{FF2B5EF4-FFF2-40B4-BE49-F238E27FC236}">
                <a16:creationId xmlns:a16="http://schemas.microsoft.com/office/drawing/2014/main" id="{D717B98A-6DDC-196E-533D-03554C825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566" y="-8466"/>
            <a:ext cx="2132433" cy="183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7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B76F5D-D5E6-7F12-E3EB-FFF959A5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8162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tx1"/>
                </a:solidFill>
                <a:highlight>
                  <a:srgbClr val="FFFF00"/>
                </a:highlight>
              </a:rPr>
              <a:t>ZAWADA – SAWADE</a:t>
            </a:r>
            <a:br>
              <a:rPr lang="pl-PL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lang="pl-PL" i="1" dirty="0">
                <a:solidFill>
                  <a:schemeClr val="tx1"/>
                </a:solidFill>
                <a:highlight>
                  <a:srgbClr val="FFFF00"/>
                </a:highlight>
                <a:latin typeface="Abadi" panose="020F0502020204030204" pitchFamily="34" charset="-18"/>
              </a:rPr>
              <a:t>Pozdrowienia z Zawady</a:t>
            </a:r>
          </a:p>
        </p:txBody>
      </p:sp>
      <p:pic>
        <p:nvPicPr>
          <p:cNvPr id="7" name="Symbol zastępczy zawartości 6" descr="Obraz zawierający dom, na wolnym powietrzu, drzewo, Papier fotograficzny&#10;&#10;Zawartość wygenerowana przez AI może być niepoprawna.">
            <a:extLst>
              <a:ext uri="{FF2B5EF4-FFF2-40B4-BE49-F238E27FC236}">
                <a16:creationId xmlns:a16="http://schemas.microsoft.com/office/drawing/2014/main" id="{494A9206-BA50-8FD3-6EDD-5604E902D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82377"/>
            <a:ext cx="8596669" cy="5175623"/>
          </a:xfrm>
        </p:spPr>
      </p:pic>
      <p:pic>
        <p:nvPicPr>
          <p:cNvPr id="3" name="Obraz 2" descr="Obraz zawierający szkic, rysowanie, Grafika liniowa, clipart&#10;&#10;Zawartość wygenerowana przez AI może być niepoprawna.">
            <a:extLst>
              <a:ext uri="{FF2B5EF4-FFF2-40B4-BE49-F238E27FC236}">
                <a16:creationId xmlns:a16="http://schemas.microsoft.com/office/drawing/2014/main" id="{1CC0D758-B6AA-7F6B-1A6F-DDA4426E3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566" y="-8466"/>
            <a:ext cx="2132433" cy="183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4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034729-C1FB-9B06-399A-59328E5D8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5657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tx1"/>
                </a:solidFill>
                <a:highlight>
                  <a:srgbClr val="FFFF00"/>
                </a:highlight>
              </a:rPr>
              <a:t>ZAWADA – SAWADE</a:t>
            </a:r>
            <a:br>
              <a:rPr lang="pl-PL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lang="pl-PL" i="1" dirty="0">
                <a:solidFill>
                  <a:schemeClr val="tx1"/>
                </a:solidFill>
                <a:highlight>
                  <a:srgbClr val="FFFF00"/>
                </a:highlight>
              </a:rPr>
              <a:t>Pozdrowienia z Zawady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FCD710-6CE1-855B-2A60-E634F40FC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66170"/>
            <a:ext cx="12191999" cy="50918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4000" dirty="0"/>
              <a:t>Nazwa wsi ma polską genezę i pochodzi od określenia „Za Wodą”. Nie jest starą osadą, choć ma początki prawdopodobnie w XV w. Pierwsza pisana o niej wzmianka pochodzi z 1408 roku. Była wsią kameralną miasta Zielona Góra (Grünberg – Mons Viridis).</a:t>
            </a:r>
          </a:p>
        </p:txBody>
      </p:sp>
      <p:pic>
        <p:nvPicPr>
          <p:cNvPr id="4" name="Obraz 3" descr="Obraz zawierający szkic, rysowanie, Grafika liniowa, clipart&#10;&#10;Zawartość wygenerowana przez AI może być niepoprawna.">
            <a:extLst>
              <a:ext uri="{FF2B5EF4-FFF2-40B4-BE49-F238E27FC236}">
                <a16:creationId xmlns:a16="http://schemas.microsoft.com/office/drawing/2014/main" id="{9DB84FE2-F69A-9B1E-8DF5-55B5E3BC2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566" y="-8466"/>
            <a:ext cx="2132433" cy="183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22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31F9F-1BCF-584F-45C9-981066702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92C773-0508-6582-A6C7-6E6FCFC89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424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tx1"/>
                </a:solidFill>
                <a:highlight>
                  <a:srgbClr val="FFFF00"/>
                </a:highlight>
              </a:rPr>
              <a:t>ZAWADA – SAWADE</a:t>
            </a:r>
            <a:br>
              <a:rPr lang="pl-PL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lang="pl-PL" i="1" dirty="0">
                <a:solidFill>
                  <a:schemeClr val="tx1"/>
                </a:solidFill>
                <a:highlight>
                  <a:srgbClr val="FFFF00"/>
                </a:highlight>
                <a:latin typeface="Abadi" panose="020F0502020204030204" pitchFamily="34" charset="-18"/>
              </a:rPr>
              <a:t>Pozdrowienia z Zawady</a:t>
            </a:r>
          </a:p>
        </p:txBody>
      </p:sp>
      <p:pic>
        <p:nvPicPr>
          <p:cNvPr id="6" name="Symbol zastępczy zawartości 5" descr="Obraz zawierający drzewo, na wolnym powietrzu, budynek, dom&#10;&#10;Zawartość wygenerowana przez AI może być niepoprawna.">
            <a:extLst>
              <a:ext uri="{FF2B5EF4-FFF2-40B4-BE49-F238E27FC236}">
                <a16:creationId xmlns:a16="http://schemas.microsoft.com/office/drawing/2014/main" id="{E749E827-1774-53CD-928B-32F936CE3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83" y="1753840"/>
            <a:ext cx="6338170" cy="5104160"/>
          </a:xfrm>
        </p:spPr>
      </p:pic>
      <p:pic>
        <p:nvPicPr>
          <p:cNvPr id="3" name="Obraz 2" descr="Obraz zawierający szkic, rysowanie, Grafika liniowa, clipart&#10;&#10;Zawartość wygenerowana przez AI może być niepoprawna.">
            <a:extLst>
              <a:ext uri="{FF2B5EF4-FFF2-40B4-BE49-F238E27FC236}">
                <a16:creationId xmlns:a16="http://schemas.microsoft.com/office/drawing/2014/main" id="{096A2F0E-A71A-22F1-AB53-4B36CF15C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566" y="-8466"/>
            <a:ext cx="2132433" cy="183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9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CAEA8-8420-B3BA-D25D-4D2F3CDD7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85B69F-E3A5-86F7-B817-329BEE1C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80" y="477520"/>
            <a:ext cx="8596668" cy="1320800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tx1"/>
                </a:solidFill>
                <a:highlight>
                  <a:srgbClr val="FFFF00"/>
                </a:highlight>
              </a:rPr>
              <a:t>KRĘPA – KRAMPE</a:t>
            </a:r>
            <a:br>
              <a:rPr lang="pl-PL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lang="pl-PL" i="1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-18"/>
              </a:rPr>
              <a:t>Pozdrowienie z Krępy</a:t>
            </a:r>
          </a:p>
        </p:txBody>
      </p:sp>
      <p:pic>
        <p:nvPicPr>
          <p:cNvPr id="6" name="Symbol zastępczy zawartości 5" descr="Obraz zawierający tekst, rysowanie, szkic, sztuka&#10;&#10;Zawartość wygenerowana przez AI może być niepoprawna.">
            <a:extLst>
              <a:ext uri="{FF2B5EF4-FFF2-40B4-BE49-F238E27FC236}">
                <a16:creationId xmlns:a16="http://schemas.microsoft.com/office/drawing/2014/main" id="{F09827B6-3C3F-B915-2906-237BC15FA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28" y="1798320"/>
            <a:ext cx="8397181" cy="5059680"/>
          </a:xfrm>
        </p:spPr>
      </p:pic>
      <p:pic>
        <p:nvPicPr>
          <p:cNvPr id="3" name="Obraz 2" descr="Obraz zawierający szkic, rysowanie, Grafika liniowa, clipart&#10;&#10;Zawartość wygenerowana przez AI może być niepoprawna.">
            <a:extLst>
              <a:ext uri="{FF2B5EF4-FFF2-40B4-BE49-F238E27FC236}">
                <a16:creationId xmlns:a16="http://schemas.microsoft.com/office/drawing/2014/main" id="{32CE0DFC-05E6-7B6E-A089-A8D84DA0D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566" y="-8466"/>
            <a:ext cx="2132433" cy="183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6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2D3A06-93CE-2949-3273-E0BD0D83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4383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tx1"/>
                </a:solidFill>
                <a:highlight>
                  <a:srgbClr val="FFFF00"/>
                </a:highlight>
              </a:rPr>
              <a:t>KRĘPA – KRAMPE</a:t>
            </a:r>
            <a:br>
              <a:rPr lang="pl-PL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lang="pl-PL" i="1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-18"/>
              </a:rPr>
              <a:t>Pozdrowienie z Krępy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BDE546-F89E-C948-75FD-9161AB989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3435"/>
            <a:ext cx="12191999" cy="52045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4000" dirty="0"/>
              <a:t>Nazwa wsi prawdopodobnie nie ma polskiej genezy. Natomiast pokrewne słowo „klapowanie” – marszczenie papieru, pojawiło się w XVI w. Pierwsza wzmianka pochodzi z 1430 roku. Najstarszy zachowany znak wodny papierni w Krępie pochodzi z 1581 r. Papiernia do roku 1727 była własnością miasta Zielona Góra (Grünberg – Mons Viridis). </a:t>
            </a:r>
          </a:p>
        </p:txBody>
      </p:sp>
      <p:pic>
        <p:nvPicPr>
          <p:cNvPr id="4" name="Obraz 3" descr="Obraz zawierający szkic, rysowanie, Grafika liniowa, clipart&#10;&#10;Zawartość wygenerowana przez AI może być niepoprawna.">
            <a:extLst>
              <a:ext uri="{FF2B5EF4-FFF2-40B4-BE49-F238E27FC236}">
                <a16:creationId xmlns:a16="http://schemas.microsoft.com/office/drawing/2014/main" id="{6F6D5F91-29A4-402B-4969-2674C3C43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566" y="-8466"/>
            <a:ext cx="2132433" cy="183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28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96AC8-FEE9-F82D-7D46-5AF83F383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4CEE6-56EC-3BA3-8009-D383956E5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tx1"/>
                </a:solidFill>
                <a:highlight>
                  <a:srgbClr val="FFFF00"/>
                </a:highlight>
              </a:rPr>
              <a:t>KRĘPA – KRAMPE</a:t>
            </a:r>
            <a:br>
              <a:rPr lang="pl-PL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lang="pl-PL" i="1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-18"/>
              </a:rPr>
              <a:t>Pozdrowienie z Krępy</a:t>
            </a:r>
          </a:p>
        </p:txBody>
      </p:sp>
      <p:pic>
        <p:nvPicPr>
          <p:cNvPr id="7" name="Symbol zastępczy zawartości 6" descr="Obraz zawierający list, rysowanie, kartka pocztowa, papier&#10;&#10;Zawartość wygenerowana przez AI może być niepoprawna.">
            <a:extLst>
              <a:ext uri="{FF2B5EF4-FFF2-40B4-BE49-F238E27FC236}">
                <a16:creationId xmlns:a16="http://schemas.microsoft.com/office/drawing/2014/main" id="{34FA598E-F68A-B921-6E2A-1F9704334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4" y="1930400"/>
            <a:ext cx="7736623" cy="4986378"/>
          </a:xfrm>
        </p:spPr>
      </p:pic>
      <p:pic>
        <p:nvPicPr>
          <p:cNvPr id="3" name="Obraz 2" descr="Obraz zawierający szkic, rysowanie, Grafika liniowa, clipart&#10;&#10;Zawartość wygenerowana przez AI może być niepoprawna.">
            <a:extLst>
              <a:ext uri="{FF2B5EF4-FFF2-40B4-BE49-F238E27FC236}">
                <a16:creationId xmlns:a16="http://schemas.microsoft.com/office/drawing/2014/main" id="{7FA9383E-15EC-0807-D38F-D90309FCB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566" y="-8466"/>
            <a:ext cx="2132433" cy="183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4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4B05D-B33E-4C46-22F3-1674A9539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A4D234-CC2E-935C-12A9-A2D71503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tx1"/>
                </a:solidFill>
                <a:highlight>
                  <a:srgbClr val="FFFF00"/>
                </a:highlight>
              </a:rPr>
              <a:t>JANY – JANNY</a:t>
            </a:r>
            <a:br>
              <a:rPr lang="pl-PL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lang="pl-PL" i="1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-18"/>
              </a:rPr>
              <a:t>Pozdrowienia z Jan</a:t>
            </a:r>
          </a:p>
        </p:txBody>
      </p:sp>
      <p:pic>
        <p:nvPicPr>
          <p:cNvPr id="7" name="Symbol zastępczy zawartości 6" descr="Obraz zawierający budynek, na wolnym powietrzu, Chata, dom&#10;&#10;Zawartość wygenerowana przez AI może być niepoprawna.">
            <a:extLst>
              <a:ext uri="{FF2B5EF4-FFF2-40B4-BE49-F238E27FC236}">
                <a16:creationId xmlns:a16="http://schemas.microsoft.com/office/drawing/2014/main" id="{32277CC9-F407-31B6-7D50-DC71E0B40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0" y="1930399"/>
            <a:ext cx="8442542" cy="4927601"/>
          </a:xfrm>
        </p:spPr>
      </p:pic>
      <p:pic>
        <p:nvPicPr>
          <p:cNvPr id="3" name="Obraz 2" descr="Obraz zawierający szkic, rysowanie, Grafika liniowa, clipart&#10;&#10;Zawartość wygenerowana przez AI może być niepoprawna.">
            <a:extLst>
              <a:ext uri="{FF2B5EF4-FFF2-40B4-BE49-F238E27FC236}">
                <a16:creationId xmlns:a16="http://schemas.microsoft.com/office/drawing/2014/main" id="{5262B301-9610-6A8F-9DFA-4B5FF8E89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566" y="-8466"/>
            <a:ext cx="2132433" cy="183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16747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</TotalTime>
  <Words>335</Words>
  <Application>Microsoft Office PowerPoint</Application>
  <PresentationFormat>Panoramiczny</PresentationFormat>
  <Paragraphs>28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Abadi</vt:lpstr>
      <vt:lpstr>Arial</vt:lpstr>
      <vt:lpstr>Corbel</vt:lpstr>
      <vt:lpstr>Trebuchet MS</vt:lpstr>
      <vt:lpstr>Wingdings 3</vt:lpstr>
      <vt:lpstr>Faseta</vt:lpstr>
      <vt:lpstr>Projekt  Wczoraj, dziś, jutro</vt:lpstr>
      <vt:lpstr>  ZAWADA – KRĘPA - JANY</vt:lpstr>
      <vt:lpstr>ZAWADA – SAWADE Pozdrowienia z Zawady</vt:lpstr>
      <vt:lpstr>ZAWADA – SAWADE Pozdrowienia z Zawady</vt:lpstr>
      <vt:lpstr>ZAWADA – SAWADE Pozdrowienia z Zawady</vt:lpstr>
      <vt:lpstr>KRĘPA – KRAMPE Pozdrowienie z Krępy</vt:lpstr>
      <vt:lpstr>KRĘPA – KRAMPE Pozdrowienie z Krępy</vt:lpstr>
      <vt:lpstr>KRĘPA – KRAMPE Pozdrowienie z Krępy</vt:lpstr>
      <vt:lpstr>JANY – JANNY Pozdrowienia z Jan</vt:lpstr>
      <vt:lpstr>JANY – JANNY Pozdrowienia z Jan</vt:lpstr>
      <vt:lpstr>JANY – JANNY Pozdrowienia z Jan</vt:lpstr>
      <vt:lpstr>ŹRÓDŁA ILUSTRACJI</vt:lpstr>
      <vt:lpstr>ŹRÓDŁA INFORMACJI</vt:lpstr>
      <vt:lpstr>CZŁONKOWIE GRUPY PROJEKTOWEJ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Waldemar Dejnega</dc:creator>
  <cp:lastModifiedBy>Waldemar Dejnega</cp:lastModifiedBy>
  <cp:revision>4</cp:revision>
  <dcterms:created xsi:type="dcterms:W3CDTF">2025-12-09T17:04:38Z</dcterms:created>
  <dcterms:modified xsi:type="dcterms:W3CDTF">2025-12-14T16:52:18Z</dcterms:modified>
</cp:coreProperties>
</file>